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488" y="4419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whom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know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854" y="3190220"/>
            <a:ext cx="845820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or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else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44</cp:revision>
  <dcterms:created xsi:type="dcterms:W3CDTF">2011-09-14T23:22:57Z</dcterms:created>
  <dcterms:modified xsi:type="dcterms:W3CDTF">2012-01-10T12:12:36Z</dcterms:modified>
</cp:coreProperties>
</file>